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5" r:id="rId7"/>
    <p:sldId id="264" r:id="rId8"/>
    <p:sldId id="26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[Team Name]</a:t>
            </a:r>
            <a:br>
              <a:rPr lang="en-US" dirty="0" smtClean="0"/>
            </a:br>
            <a:r>
              <a:rPr lang="en-US" sz="2700" dirty="0" smtClean="0"/>
              <a:t>(e.g. ESH)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– Organization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2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MRL WG 2018 Activities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Team Recommendations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0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Matrix Change</a:t>
            </a:r>
            <a:br>
              <a:rPr lang="en-US" dirty="0" smtClean="0"/>
            </a:br>
            <a:r>
              <a:rPr lang="en-US" sz="3100" dirty="0"/>
              <a:t>MRL 1-3 Criteria additions/changes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825625"/>
            <a:ext cx="8201841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proposed additional criteria</a:t>
            </a:r>
          </a:p>
          <a:p>
            <a:pPr lvl="2"/>
            <a:r>
              <a:rPr lang="en-US" sz="2600" dirty="0"/>
              <a:t>Is this change value added: Yes or No</a:t>
            </a:r>
            <a:r>
              <a:rPr lang="en-US" sz="2600" dirty="0" smtClean="0"/>
              <a:t>?</a:t>
            </a:r>
          </a:p>
          <a:p>
            <a:pPr lvl="3"/>
            <a:r>
              <a:rPr lang="en-US" sz="2400" dirty="0"/>
              <a:t>If yes, changes will be added as is</a:t>
            </a:r>
          </a:p>
          <a:p>
            <a:pPr lvl="3"/>
            <a:r>
              <a:rPr lang="en-US" sz="2400" dirty="0" smtClean="0"/>
              <a:t>If </a:t>
            </a:r>
            <a:r>
              <a:rPr lang="en-US" sz="2400" dirty="0"/>
              <a:t>no, changes will not be made to criteria</a:t>
            </a:r>
          </a:p>
          <a:p>
            <a:pPr lvl="4"/>
            <a:r>
              <a:rPr lang="en-US" sz="2400" dirty="0" smtClean="0"/>
              <a:t>Recommended MRL </a:t>
            </a:r>
            <a:r>
              <a:rPr lang="en-US" sz="2400" smtClean="0"/>
              <a:t>WG Actions?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Matrix Change</a:t>
            </a:r>
            <a:br>
              <a:rPr lang="en-US" dirty="0" smtClean="0"/>
            </a:br>
            <a:r>
              <a:rPr lang="en-US" dirty="0" smtClean="0"/>
              <a:t>MRL 4 Criteria changes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91" y="1825625"/>
            <a:ext cx="8577943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Team Assessment of proposed additional criteria</a:t>
            </a:r>
          </a:p>
          <a:p>
            <a:pPr lvl="2"/>
            <a:r>
              <a:rPr lang="en-US" sz="2800" dirty="0" smtClean="0"/>
              <a:t>Is this change value added: Yes or No?</a:t>
            </a:r>
          </a:p>
          <a:p>
            <a:pPr lvl="3"/>
            <a:r>
              <a:rPr lang="en-US" sz="2600" dirty="0" smtClean="0"/>
              <a:t>If no, changes will not be made to criteria</a:t>
            </a:r>
          </a:p>
          <a:p>
            <a:pPr lvl="3"/>
            <a:r>
              <a:rPr lang="en-US" sz="2600" dirty="0"/>
              <a:t>If yes, </a:t>
            </a:r>
            <a:r>
              <a:rPr lang="en-US" sz="2600" dirty="0" smtClean="0"/>
              <a:t>is change acceptable as proposed?</a:t>
            </a:r>
            <a:endParaRPr lang="en-US" sz="2600" dirty="0"/>
          </a:p>
          <a:p>
            <a:pPr lvl="4"/>
            <a:r>
              <a:rPr lang="en-US" sz="2600" dirty="0" smtClean="0"/>
              <a:t>If No, Provide suggested changes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Feedback on Proposed AS6500/MRL Integration to MRL </a:t>
            </a:r>
            <a:r>
              <a:rPr lang="en-US" dirty="0" err="1" smtClean="0"/>
              <a:t>Deskbook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825625"/>
            <a:ext cx="8384721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proposed </a:t>
            </a:r>
            <a:r>
              <a:rPr lang="en-US" sz="2800" dirty="0" err="1" smtClean="0"/>
              <a:t>Deskbook</a:t>
            </a:r>
            <a:r>
              <a:rPr lang="en-US" sz="2800" dirty="0" smtClean="0"/>
              <a:t> change</a:t>
            </a:r>
          </a:p>
          <a:p>
            <a:pPr lvl="2"/>
            <a:r>
              <a:rPr lang="en-US" sz="2800" dirty="0"/>
              <a:t>Is this change value added: Yes or No?</a:t>
            </a:r>
          </a:p>
          <a:p>
            <a:pPr lvl="3"/>
            <a:r>
              <a:rPr lang="en-US" sz="2600" dirty="0"/>
              <a:t>If no, changes will not be made to </a:t>
            </a:r>
            <a:r>
              <a:rPr lang="en-US" sz="2600" dirty="0" err="1"/>
              <a:t>D</a:t>
            </a:r>
            <a:r>
              <a:rPr lang="en-US" sz="2600" dirty="0" err="1" smtClean="0"/>
              <a:t>eskbook</a:t>
            </a:r>
            <a:endParaRPr lang="en-US" sz="2600" dirty="0"/>
          </a:p>
          <a:p>
            <a:pPr lvl="3"/>
            <a:r>
              <a:rPr lang="en-US" sz="2600" dirty="0"/>
              <a:t>If yes, is change acceptable as proposed?</a:t>
            </a:r>
          </a:p>
          <a:p>
            <a:pPr lvl="4"/>
            <a:r>
              <a:rPr lang="en-US" sz="2600" dirty="0"/>
              <a:t>If No, Provide suggested changes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6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Environmental, Safety, and Health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1" y="1825625"/>
            <a:ext cx="7886700" cy="4351338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on how </a:t>
            </a:r>
            <a:r>
              <a:rPr lang="en-US" sz="2800" dirty="0"/>
              <a:t>to </a:t>
            </a:r>
            <a:r>
              <a:rPr lang="en-US" sz="2800" dirty="0" smtClean="0"/>
              <a:t>incorporate </a:t>
            </a:r>
            <a:r>
              <a:rPr lang="en-US" sz="2800" dirty="0"/>
              <a:t>EHS into the MRL body of knowledge (BOK</a:t>
            </a:r>
            <a:r>
              <a:rPr lang="en-US" sz="2800" dirty="0" smtClean="0"/>
              <a:t>)?</a:t>
            </a:r>
          </a:p>
          <a:p>
            <a:pPr marL="1200150" lvl="2" indent="-285750"/>
            <a:r>
              <a:rPr lang="en-US" sz="2600" dirty="0" smtClean="0"/>
              <a:t>How should EHS be incorporated into MRL BOK?</a:t>
            </a:r>
            <a:endParaRPr lang="en-US" sz="2600" dirty="0"/>
          </a:p>
          <a:p>
            <a:pPr marL="1200150" lvl="2" indent="-285750"/>
            <a:r>
              <a:rPr lang="en-US" sz="2600" dirty="0" smtClean="0"/>
              <a:t>How </a:t>
            </a:r>
            <a:r>
              <a:rPr lang="en-US" sz="2600" dirty="0"/>
              <a:t>might </a:t>
            </a:r>
            <a:r>
              <a:rPr lang="en-US" sz="2600" dirty="0" smtClean="0"/>
              <a:t>it look?</a:t>
            </a:r>
          </a:p>
          <a:p>
            <a:pPr marL="1200150" lvl="2" indent="-285750"/>
            <a:r>
              <a:rPr lang="en-US" sz="2600" dirty="0" smtClean="0"/>
              <a:t>Recommended MRL WG future actions?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Feedback on Workshop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Team Assessment of workshop (comments/suggestions)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5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4867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5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215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[Team Name] (e.g. ESH)</vt:lpstr>
      <vt:lpstr>Team Members</vt:lpstr>
      <vt:lpstr>Workshop Feedback MRL WG 2018 Activities</vt:lpstr>
      <vt:lpstr>Feedback on Proposed Matrix Change MRL 1-3 Criteria additions/changes</vt:lpstr>
      <vt:lpstr>Feedback on Proposed Matrix Change MRL 4 Criteria changes</vt:lpstr>
      <vt:lpstr>Feedback on Proposed AS6500/MRL Integration to MRL Deskbook</vt:lpstr>
      <vt:lpstr>Workshop Feedback Environmental, Safety, and Health</vt:lpstr>
      <vt:lpstr>Overall Feedback on Workshop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Jim Morgan</cp:lastModifiedBy>
  <cp:revision>23</cp:revision>
  <dcterms:created xsi:type="dcterms:W3CDTF">2015-08-06T14:30:24Z</dcterms:created>
  <dcterms:modified xsi:type="dcterms:W3CDTF">2017-09-13T15:14:27Z</dcterms:modified>
</cp:coreProperties>
</file>